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Outfit Extra Bold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  <p:embeddedFont>
      <p:font typeface="Arim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4-2.png>
</file>

<file path=ppt/media/image-6-1.png>
</file>

<file path=ppt/media/image-6-2.png>
</file>

<file path=ppt/media/image-7-1.png>
</file>

<file path=ppt/media/image-7-2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7925"/>
            <a:ext cx="128851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Electronics Store Database Management 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03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Group 3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783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964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Group Members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325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Pradyumna Raghavendra, Vrishabh Vijayakumar, Maithili Rajendra Wade, Deepak Kumar Somasundaram, Siddhesh Nikam 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506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3686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286" y="581382"/>
            <a:ext cx="6417112" cy="511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                                        Project Overview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573286" y="1523167"/>
            <a:ext cx="368498" cy="368498"/>
          </a:xfrm>
          <a:prstGeom prst="roundRect">
            <a:avLst>
              <a:gd name="adj" fmla="val 186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4663" y="1553825"/>
            <a:ext cx="245626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105495" y="1523167"/>
            <a:ext cx="2047637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Mission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105495" y="1877378"/>
            <a:ext cx="3853220" cy="1572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Electronics Store Management System is a database-driven solution designed to streamline and automate the operations of an electronics retail store. The system manages key business processes including inventory tracking, sales processing, customer management, and supplier coordination.</a:t>
            </a:r>
            <a:endParaRPr lang="en-US" sz="1250" dirty="0"/>
          </a:p>
        </p:txBody>
      </p:sp>
      <p:sp>
        <p:nvSpPr>
          <p:cNvPr id="7" name="Shape 5"/>
          <p:cNvSpPr/>
          <p:nvPr/>
        </p:nvSpPr>
        <p:spPr>
          <a:xfrm>
            <a:off x="5122426" y="1523167"/>
            <a:ext cx="368498" cy="368498"/>
          </a:xfrm>
          <a:prstGeom prst="roundRect">
            <a:avLst>
              <a:gd name="adj" fmla="val 186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183803" y="1553825"/>
            <a:ext cx="245626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654635" y="1523167"/>
            <a:ext cx="2047637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Challenges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654635" y="1877378"/>
            <a:ext cx="3853220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Manual inventory tracking leading to stock discrepancies 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5654635" y="2458760"/>
            <a:ext cx="3853220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Sales processing errors resulting in revenue loss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5654635" y="2778085"/>
            <a:ext cx="3853220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Unstructured supplier coordination causing procurement delays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5654635" y="3359468"/>
            <a:ext cx="3853220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Limited financial insights affecting business decision-making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5654635" y="3940850"/>
            <a:ext cx="3853220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Employee performance monitoring difficulties</a:t>
            </a:r>
            <a:endParaRPr lang="en-US" sz="1250" dirty="0"/>
          </a:p>
        </p:txBody>
      </p:sp>
      <p:sp>
        <p:nvSpPr>
          <p:cNvPr id="15" name="Shape 13"/>
          <p:cNvSpPr/>
          <p:nvPr/>
        </p:nvSpPr>
        <p:spPr>
          <a:xfrm>
            <a:off x="9671566" y="1523167"/>
            <a:ext cx="368498" cy="368498"/>
          </a:xfrm>
          <a:prstGeom prst="roundRect">
            <a:avLst>
              <a:gd name="adj" fmla="val 186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732943" y="1553825"/>
            <a:ext cx="245626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10203775" y="1523167"/>
            <a:ext cx="2047637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Objectives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203775" y="1877378"/>
            <a:ext cx="3853220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Inventory Management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- Track stock levels accurately, prevent shortages</a:t>
            </a:r>
            <a:endParaRPr lang="en-US" sz="1250" dirty="0"/>
          </a:p>
        </p:txBody>
      </p:sp>
      <p:sp>
        <p:nvSpPr>
          <p:cNvPr id="19" name="Text 17"/>
          <p:cNvSpPr/>
          <p:nvPr/>
        </p:nvSpPr>
        <p:spPr>
          <a:xfrm>
            <a:off x="10203775" y="2458760"/>
            <a:ext cx="3853220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Sales Processing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- Automate billing and invoicing, reduce errors</a:t>
            </a:r>
            <a:endParaRPr lang="en-US" sz="1250" dirty="0"/>
          </a:p>
        </p:txBody>
      </p:sp>
      <p:sp>
        <p:nvSpPr>
          <p:cNvPr id="20" name="Text 18"/>
          <p:cNvSpPr/>
          <p:nvPr/>
        </p:nvSpPr>
        <p:spPr>
          <a:xfrm>
            <a:off x="10203775" y="3040142"/>
            <a:ext cx="3853220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 Management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- Store customer information.</a:t>
            </a:r>
            <a:endParaRPr lang="en-US" sz="1250" dirty="0"/>
          </a:p>
        </p:txBody>
      </p:sp>
      <p:sp>
        <p:nvSpPr>
          <p:cNvPr id="21" name="Text 19"/>
          <p:cNvSpPr/>
          <p:nvPr/>
        </p:nvSpPr>
        <p:spPr>
          <a:xfrm>
            <a:off x="10203775" y="3621524"/>
            <a:ext cx="3853220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Supplier Coordination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- Maintain supplier relationships, streamline procurement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10203775" y="4202906"/>
            <a:ext cx="3853220" cy="524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Financial Reporting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- Generate detailed reports for business insights</a:t>
            </a:r>
            <a:endParaRPr lang="en-US" sz="1250" dirty="0"/>
          </a:p>
        </p:txBody>
      </p:sp>
      <p:sp>
        <p:nvSpPr>
          <p:cNvPr id="23" name="Shape 21"/>
          <p:cNvSpPr/>
          <p:nvPr/>
        </p:nvSpPr>
        <p:spPr>
          <a:xfrm>
            <a:off x="573286" y="5074920"/>
            <a:ext cx="368498" cy="368498"/>
          </a:xfrm>
          <a:prstGeom prst="roundRect">
            <a:avLst>
              <a:gd name="adj" fmla="val 1867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34663" y="5105579"/>
            <a:ext cx="245626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1900" dirty="0"/>
          </a:p>
        </p:txBody>
      </p:sp>
      <p:sp>
        <p:nvSpPr>
          <p:cNvPr id="25" name="Text 23"/>
          <p:cNvSpPr/>
          <p:nvPr/>
        </p:nvSpPr>
        <p:spPr>
          <a:xfrm>
            <a:off x="1105495" y="5074920"/>
            <a:ext cx="2047637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Business Rules: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05495" y="5429131"/>
            <a:ext cx="1295161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1"/>
            </a:pPr>
            <a:r>
              <a:rPr lang="en-US" sz="12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 Management</a:t>
            </a:r>
            <a:endParaRPr lang="en-US" sz="1250" dirty="0"/>
          </a:p>
        </p:txBody>
      </p:sp>
      <p:sp>
        <p:nvSpPr>
          <p:cNvPr id="27" name="Text 25"/>
          <p:cNvSpPr/>
          <p:nvPr/>
        </p:nvSpPr>
        <p:spPr>
          <a:xfrm>
            <a:off x="1105495" y="5748457"/>
            <a:ext cx="1295161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Each employee must register with a unique Employee ID and Access levels are assigned based on roles </a:t>
            </a:r>
            <a:endParaRPr lang="en-US" sz="1250" dirty="0"/>
          </a:p>
        </p:txBody>
      </p:sp>
      <p:sp>
        <p:nvSpPr>
          <p:cNvPr id="28" name="Text 26"/>
          <p:cNvSpPr/>
          <p:nvPr/>
        </p:nvSpPr>
        <p:spPr>
          <a:xfrm>
            <a:off x="1105495" y="6067782"/>
            <a:ext cx="1295161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2"/>
            </a:pPr>
            <a:r>
              <a:rPr lang="en-US" sz="12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Inventory Management</a:t>
            </a:r>
            <a:endParaRPr lang="en-US" sz="1250" dirty="0"/>
          </a:p>
        </p:txBody>
      </p:sp>
      <p:sp>
        <p:nvSpPr>
          <p:cNvPr id="29" name="Text 27"/>
          <p:cNvSpPr/>
          <p:nvPr/>
        </p:nvSpPr>
        <p:spPr>
          <a:xfrm>
            <a:off x="1105495" y="6387108"/>
            <a:ext cx="1295161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Each product has a unique Product ID and Stock levels are updated in real-time upon sales and restocking and Low-stock alerts are generated at predefined thresholds</a:t>
            </a:r>
            <a:endParaRPr lang="en-US" sz="1250" dirty="0"/>
          </a:p>
        </p:txBody>
      </p:sp>
      <p:sp>
        <p:nvSpPr>
          <p:cNvPr id="30" name="Text 28"/>
          <p:cNvSpPr/>
          <p:nvPr/>
        </p:nvSpPr>
        <p:spPr>
          <a:xfrm>
            <a:off x="1105495" y="6706433"/>
            <a:ext cx="1295161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Font typeface="+mj-lt"/>
              <a:buAutoNum type="arabicPeriod" startAt="3"/>
            </a:pPr>
            <a:r>
              <a:rPr lang="en-US" sz="12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Sales Processing</a:t>
            </a:r>
            <a:endParaRPr lang="en-US" sz="1250" dirty="0"/>
          </a:p>
        </p:txBody>
      </p:sp>
      <p:sp>
        <p:nvSpPr>
          <p:cNvPr id="31" name="Text 29"/>
          <p:cNvSpPr/>
          <p:nvPr/>
        </p:nvSpPr>
        <p:spPr>
          <a:xfrm>
            <a:off x="1105495" y="7025759"/>
            <a:ext cx="1295161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Each sale must be recorded with an invoice and linked to a registered customer. Discounts and promotions are applied based on predefined conditions</a:t>
            </a:r>
            <a:endParaRPr lang="en-US" sz="1250" dirty="0"/>
          </a:p>
        </p:txBody>
      </p:sp>
      <p:sp>
        <p:nvSpPr>
          <p:cNvPr id="32" name="Text 30"/>
          <p:cNvSpPr/>
          <p:nvPr/>
        </p:nvSpPr>
        <p:spPr>
          <a:xfrm>
            <a:off x="1105495" y="7386042"/>
            <a:ext cx="1295161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3913"/>
            <a:ext cx="90982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Entity Relationship Diagram (ERD)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86320"/>
            <a:ext cx="13042821" cy="54192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71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DDL &amp; DML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42874"/>
            <a:ext cx="42551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Definition Language (DDL)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52355"/>
            <a:ext cx="6244709" cy="455485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99521" y="2042874"/>
            <a:ext cx="47008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Manipulation Language (DML)</a:t>
            </a:r>
            <a:endParaRPr lang="en-US" sz="22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521" y="2652355"/>
            <a:ext cx="6244709" cy="404967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33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Constraints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95788"/>
            <a:ext cx="13042821" cy="4400312"/>
          </a:xfrm>
          <a:prstGeom prst="roundRect">
            <a:avLst>
              <a:gd name="adj" fmla="val 216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503408"/>
            <a:ext cx="13027581" cy="37347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264711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Primary and Foreign Key Constraints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8224" y="314610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CHECK Constraints: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8224" y="364509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Product prices and stock levels must be non-negative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8224" y="407598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Sale quantities must be greater than zero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28224" y="450687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Email addresses must follow valid format 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28224" y="493776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Employee salaries must be between 1000 and 10000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28224" y="5436751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824" y="264711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DEFAULT Constraints: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45824" y="314610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SaleDate defaults to current date and time (GETDATE())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45824" y="357699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New customers start with 0 loyalty points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5824" y="4007882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Transaction dates automatically capture current timestamp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45824" y="486977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UNIQUE Constraints: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5824" y="536876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Email addresses must be unique across customers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45824" y="579965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Invoice numbers must be unique for each sale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6238161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224" y="638186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545824" y="638186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357" y="595074"/>
            <a:ext cx="11324153" cy="676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Stored Functions and User Defined Functions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57357" y="1704142"/>
            <a:ext cx="13115687" cy="5567243"/>
          </a:xfrm>
          <a:prstGeom prst="roundRect">
            <a:avLst>
              <a:gd name="adj" fmla="val 163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4977" y="1711762"/>
            <a:ext cx="13100447" cy="62103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81313" y="1849160"/>
            <a:ext cx="6113740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Stored Functions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35347" y="1849160"/>
            <a:ext cx="6113740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 Defined Functions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64977" y="2332792"/>
            <a:ext cx="13100447" cy="43099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313" y="2470190"/>
            <a:ext cx="6113740" cy="4035147"/>
          </a:xfrm>
          <a:prstGeom prst="rect">
            <a:avLst/>
          </a:prstGeom>
        </p:spPr>
      </p:pic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5347" y="2470190"/>
            <a:ext cx="6113740" cy="2844760"/>
          </a:xfrm>
          <a:prstGeom prst="rect">
            <a:avLst/>
          </a:prstGeom>
        </p:spPr>
      </p:pic>
      <p:sp>
        <p:nvSpPr>
          <p:cNvPr id="10" name="Shape 6"/>
          <p:cNvSpPr/>
          <p:nvPr/>
        </p:nvSpPr>
        <p:spPr>
          <a:xfrm>
            <a:off x="764977" y="6642735"/>
            <a:ext cx="13100447" cy="62103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981313" y="6780133"/>
            <a:ext cx="6113740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12" name="Text 8"/>
          <p:cNvSpPr/>
          <p:nvPr/>
        </p:nvSpPr>
        <p:spPr>
          <a:xfrm>
            <a:off x="7535347" y="6780133"/>
            <a:ext cx="6113740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13" name="Text 9"/>
          <p:cNvSpPr/>
          <p:nvPr/>
        </p:nvSpPr>
        <p:spPr>
          <a:xfrm>
            <a:off x="757357" y="7514749"/>
            <a:ext cx="13115687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954" y="611267"/>
            <a:ext cx="5557480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Triggers and Views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7954" y="1861661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Triggers</a:t>
            </a:r>
            <a:endParaRPr lang="en-US" sz="2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954" y="2458998"/>
            <a:ext cx="6266140" cy="49257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93925" y="1861661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Views</a:t>
            </a:r>
            <a:endParaRPr lang="en-US" sz="21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925" y="2458998"/>
            <a:ext cx="6266140" cy="502931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2338" y="481132"/>
            <a:ext cx="6252448" cy="546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                                                Dashboard</a:t>
            </a:r>
            <a:endParaRPr lang="en-US" sz="3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338" y="1377791"/>
            <a:ext cx="13405723" cy="752058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5675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4479846" y="41573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THANK YOU!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2025-04-14T21:52:10Z</dcterms:created>
  <dcterms:modified xsi:type="dcterms:W3CDTF">2025-04-14T21:52:10Z</dcterms:modified>
</cp:coreProperties>
</file>